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209800"/>
            <a:ext cx="724584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6600" dirty="0">
                <a:cs typeface="Aban Bold" pitchFamily="2" charset="-78"/>
              </a:rPr>
              <a:t>مهارت های فرزند پروری</a:t>
            </a:r>
            <a:endParaRPr lang="en-US" sz="6600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9222" y="4648200"/>
            <a:ext cx="8001000" cy="10668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000" dirty="0" smtClean="0">
                <a:cs typeface="B Titr" pitchFamily="2" charset="-78"/>
              </a:rPr>
              <a:t>کاری از واحد کلاسهای آموزشی و آمادگی برای زایمان فیزیولوژیک</a:t>
            </a:r>
            <a:endParaRPr lang="en-US" sz="2000" dirty="0">
              <a:cs typeface="B Titr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381000"/>
            <a:ext cx="5334000" cy="609600"/>
          </a:xfrm>
          <a:prstGeom prst="rect">
            <a:avLst/>
          </a:prstGeom>
        </p:spPr>
        <p:txBody>
          <a:bodyPr vert="horz" lIns="91440" tIns="45720" rIns="91440" bIns="9144" rtlCol="0" anchor="b">
            <a:normAutofit fontScale="8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rtl="1">
              <a:lnSpc>
                <a:spcPct val="150000"/>
              </a:lnSpc>
            </a:pPr>
            <a:r>
              <a:rPr lang="fa-IR" dirty="0" smtClean="0">
                <a:cs typeface="2  Elm Border" pitchFamily="2" charset="-78"/>
              </a:rPr>
              <a:t>بسمه تعالی</a:t>
            </a:r>
            <a:endParaRPr lang="en-US" dirty="0">
              <a:cs typeface="2  Elm Borde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78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74" y="1524000"/>
            <a:ext cx="8382000" cy="419816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000" dirty="0" smtClean="0">
                <a:cs typeface="B Titr" pitchFamily="2" charset="-78"/>
              </a:rPr>
              <a:t>* رشد کودک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تجربه کردن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کشف کردن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شناخت خود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مهارت های ارتباطی و اعتماد بنفس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رشد قوه تخیل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صمیمی شدن و دوست شدن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حس مشارکت در شادی ها و اجتماعی شدن</a:t>
            </a:r>
            <a:br>
              <a:rPr lang="fa-IR" sz="2000" dirty="0" smtClean="0">
                <a:cs typeface="B Titr" pitchFamily="2" charset="-78"/>
              </a:rPr>
            </a:br>
            <a:r>
              <a:rPr lang="fa-IR" sz="2000" dirty="0" smtClean="0">
                <a:cs typeface="B Titr" pitchFamily="2" charset="-78"/>
              </a:rPr>
              <a:t>* درک احساس کودک توسط والدین و رضایت دو جانبه</a:t>
            </a:r>
            <a:endParaRPr lang="en-US" sz="20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685800"/>
            <a:ext cx="62552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اهداف بازی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21005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74" y="1524000"/>
            <a:ext cx="8382000" cy="419816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3600" dirty="0" smtClean="0">
                <a:cs typeface="B Titr" pitchFamily="2" charset="-78"/>
              </a:rPr>
              <a:t>* تشویق فیزیکی</a:t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* تشویق کلامی</a:t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* تشویق فعالیتی</a:t>
            </a:r>
            <a:r>
              <a:rPr lang="fa-IR" sz="2800" dirty="0" smtClean="0">
                <a:cs typeface="B Titr" pitchFamily="2" charset="-78"/>
              </a:rPr>
              <a:t/>
            </a:r>
            <a:br>
              <a:rPr lang="fa-IR" sz="2800" dirty="0" smtClean="0">
                <a:cs typeface="B Titr" pitchFamily="2" charset="-78"/>
              </a:rPr>
            </a:br>
            <a:endParaRPr lang="en-US" sz="28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685800"/>
            <a:ext cx="62552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انواع تشویق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439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838200"/>
            <a:ext cx="5715000" cy="3749040"/>
          </a:xfrm>
        </p:spPr>
        <p:txBody>
          <a:bodyPr/>
          <a:lstStyle/>
          <a:p>
            <a:r>
              <a:rPr lang="fa-IR" sz="6000" dirty="0" smtClean="0">
                <a:cs typeface="B Titr" pitchFamily="2" charset="-78"/>
              </a:rPr>
              <a:t>با تشکر از توجه شما</a:t>
            </a:r>
            <a:endParaRPr lang="en-US" sz="60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747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8001000" cy="44196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fa-IR" sz="3200" dirty="0" smtClean="0">
                <a:cs typeface="B Titr" pitchFamily="2" charset="-78"/>
              </a:rPr>
              <a:t>آموزش </a:t>
            </a:r>
            <a:r>
              <a:rPr lang="fa-IR" sz="3200" dirty="0">
                <a:cs typeface="B Titr" pitchFamily="2" charset="-78"/>
              </a:rPr>
              <a:t>و آگاهی والدین از نحوه برخورد مناسب با کودک خود و کسب آگاهی از موثرترین شیوه های فرزند پروری که نه تنها مشکلات رفتاری کودکان را کاهش می دهد بلکه آرامش روان آنان فرصت بهتری برای رشد و یادگیری در اختیار آنان قرار می دهد</a:t>
            </a:r>
            <a:r>
              <a:rPr lang="fa-IR" sz="3200" dirty="0" smtClean="0">
                <a:cs typeface="B Titr" pitchFamily="2" charset="-78"/>
              </a:rPr>
              <a:t>.</a:t>
            </a:r>
            <a:endParaRPr lang="en-US" sz="32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762000"/>
            <a:ext cx="54170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تعریف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2066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8382000" cy="44196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 smtClean="0">
                <a:cs typeface="B Titr" pitchFamily="2" charset="-78"/>
              </a:rPr>
              <a:t>* یادگیری مطالبی در مورد چگونگی رشد و رفتار کودکان و درک اینکه هر سنی چه رفتاری را باید از آنها انتظار داشت.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یادگیری راه های مثبت و موثر برای کنار آمدن با رفتار ناشایست کودک.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کسب مهارت در اطمینان خاطر دادن و محبت کردن به فرزند.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خوب گوش دادن و صریح و قاطع صحبت کردن.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762000"/>
            <a:ext cx="54170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مهارتهای فرزند پروری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247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76400"/>
            <a:ext cx="8382000" cy="38862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 smtClean="0">
                <a:cs typeface="B Titr" pitchFamily="2" charset="-78"/>
              </a:rPr>
              <a:t>* حمایت والدین از یکدیگر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هماهنگی والدین در واکنشها نسبت به رفتار کودک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اعتبار والدین نزد کودک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رابطه توام با آرامش و محبت و  امنیت والدین با هم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762000"/>
            <a:ext cx="54170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ویژگی والدین موفق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71895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76400"/>
            <a:ext cx="8382000" cy="3886200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400" dirty="0" smtClean="0">
                <a:cs typeface="B Titr" pitchFamily="2" charset="-78"/>
              </a:rPr>
              <a:t>* مقتدرانه 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سهل گیرانه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مستبدانه</a:t>
            </a:r>
            <a:br>
              <a:rPr lang="fa-IR" sz="2400" dirty="0" smtClean="0">
                <a:cs typeface="B Titr" pitchFamily="2" charset="-78"/>
              </a:rPr>
            </a:br>
            <a:r>
              <a:rPr lang="fa-IR" sz="2400" dirty="0" smtClean="0">
                <a:cs typeface="B Titr" pitchFamily="2" charset="-78"/>
              </a:rPr>
              <a:t>* ترد کننده و از هم پاشیده</a:t>
            </a:r>
            <a:endParaRPr lang="en-US" sz="24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762000"/>
            <a:ext cx="54170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انواع سبک های تربیتی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808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135834"/>
            <a:ext cx="8382000" cy="541736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1800" dirty="0" smtClean="0">
                <a:cs typeface="B Titr" pitchFamily="2" charset="-78"/>
              </a:rPr>
              <a:t>* ایجاد توانایی و هدایت رفتار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ایجاد کنترل در رفتار و سنجش محیط (توان مهارگری)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ایجاد قوانین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توجه به احساسات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توجه به رفتار های مثبت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>
                <a:cs typeface="B Titr" pitchFamily="2" charset="-78"/>
              </a:rPr>
              <a:t>* </a:t>
            </a:r>
            <a:r>
              <a:rPr lang="fa-IR" sz="1800" dirty="0" smtClean="0">
                <a:cs typeface="B Titr" pitchFamily="2" charset="-78"/>
              </a:rPr>
              <a:t>نادیده گرفتن و اغماض در رفتارهای نامناسب</a:t>
            </a:r>
            <a:r>
              <a:rPr lang="fa-IR" sz="1800" dirty="0">
                <a:cs typeface="B Titr" pitchFamily="2" charset="-78"/>
              </a:rPr>
              <a:t/>
            </a:r>
            <a:br>
              <a:rPr lang="fa-IR" sz="1800" dirty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بازی و نشاط</a:t>
            </a:r>
            <a:r>
              <a:rPr lang="fa-IR" sz="1800" dirty="0">
                <a:cs typeface="B Titr" pitchFamily="2" charset="-78"/>
              </a:rPr>
              <a:t/>
            </a:r>
            <a:br>
              <a:rPr lang="fa-IR" sz="1800" dirty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دستور دادن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قاطعیت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انتقاد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*اتاق خلوت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استدلال گرایی</a:t>
            </a:r>
            <a:br>
              <a:rPr lang="fa-IR" sz="1800" dirty="0" smtClean="0">
                <a:cs typeface="B Titr" pitchFamily="2" charset="-78"/>
              </a:rPr>
            </a:br>
            <a:r>
              <a:rPr lang="fa-IR" sz="1800" dirty="0" smtClean="0">
                <a:cs typeface="B Titr" pitchFamily="2" charset="-78"/>
              </a:rPr>
              <a:t>* تشویق</a:t>
            </a:r>
            <a:endParaRPr lang="en-US" sz="18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366393"/>
            <a:ext cx="62552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فنون و مهارتهای فرزند پروری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7760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74" y="1524000"/>
            <a:ext cx="8382000" cy="419816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Titr" pitchFamily="2" charset="-78"/>
              </a:rPr>
              <a:t>* باید مورد پسند کودک باشد.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مناسب سن او باشد.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منجر به فعالیت ذهنی یا جسمی شود.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ایمنی کودک تامین شود.</a:t>
            </a:r>
            <a:endParaRPr lang="en-US" sz="28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685800"/>
            <a:ext cx="62552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مهارت تفریح و بازی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53702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74" y="1524000"/>
            <a:ext cx="8382000" cy="419816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Titr" pitchFamily="2" charset="-78"/>
              </a:rPr>
              <a:t>* بازی های تخیلی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نمایشی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تقلیدی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جسمانی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تمرکزی</a:t>
            </a:r>
            <a:endParaRPr lang="en-US" sz="28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685800"/>
            <a:ext cx="62552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انواع بازی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219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74" y="1524000"/>
            <a:ext cx="8382000" cy="4198166"/>
          </a:xfrm>
        </p:spPr>
        <p:txBody>
          <a:bodyPr>
            <a:no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 smtClean="0">
                <a:cs typeface="B Titr" pitchFamily="2" charset="-78"/>
              </a:rPr>
              <a:t>* بازی های تخیلی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نمایشی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تقلیدی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جسمانی</a:t>
            </a:r>
            <a:br>
              <a:rPr lang="fa-IR" sz="2800" dirty="0" smtClean="0">
                <a:cs typeface="B Titr" pitchFamily="2" charset="-78"/>
              </a:rPr>
            </a:br>
            <a:r>
              <a:rPr lang="fa-IR" sz="2800" dirty="0" smtClean="0">
                <a:cs typeface="B Titr" pitchFamily="2" charset="-78"/>
              </a:rPr>
              <a:t>* بازی های تمرکزی</a:t>
            </a:r>
            <a:endParaRPr lang="en-US" sz="2800" dirty="0">
              <a:cs typeface="B Tit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38400" y="685800"/>
            <a:ext cx="62552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4400" dirty="0" smtClean="0">
                <a:cs typeface="Aban Bold" pitchFamily="2" charset="-78"/>
              </a:rPr>
              <a:t>انواع بازی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94843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30</TotalTime>
  <Words>154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Angles</vt:lpstr>
      <vt:lpstr>کاری از واحد کلاسهای آموزشی و آمادگی برای زایمان فیزیولوژیک</vt:lpstr>
      <vt:lpstr>آموزش و آگاهی والدین از نحوه برخورد مناسب با کودک خود و کسب آگاهی از موثرترین شیوه های فرزند پروری که نه تنها مشکلات رفتاری کودکان را کاهش می دهد بلکه آرامش روان آنان فرصت بهتری برای رشد و یادگیری در اختیار آنان قرار می دهد.</vt:lpstr>
      <vt:lpstr>* یادگیری مطالبی در مورد چگونگی رشد و رفتار کودکان و درک اینکه هر سنی چه رفتاری را باید از آنها انتظار داشت. * یادگیری راه های مثبت و موثر برای کنار آمدن با رفتار ناشایست کودک. * کسب مهارت در اطمینان خاطر دادن و محبت کردن به فرزند. * خوب گوش دادن و صریح و قاطع صحبت کردن.</vt:lpstr>
      <vt:lpstr>* حمایت والدین از یکدیگر * هماهنگی والدین در واکنشها نسبت به رفتار کودک * اعتبار والدین نزد کودک * رابطه توام با آرامش و محبت و  امنیت والدین با هم</vt:lpstr>
      <vt:lpstr>* مقتدرانه  * سهل گیرانه * مستبدانه * ترد کننده و از هم پاشیده</vt:lpstr>
      <vt:lpstr>* ایجاد توانایی و هدایت رفتار * ایجاد کنترل در رفتار و سنجش محیط (توان مهارگری) * ایجاد قوانین * توجه به احساسات * توجه به رفتار های مثبت * نادیده گرفتن و اغماض در رفتارهای نامناسب * بازی و نشاط * دستور دادن * قاطعیت * انتقاد *اتاق خلوت * استدلال گرایی * تشویق</vt:lpstr>
      <vt:lpstr>* باید مورد پسند کودک باشد. * مناسب سن او باشد. * منجر به فعالیت ذهنی یا جسمی شود. * ایمنی کودک تامین شود.</vt:lpstr>
      <vt:lpstr>* بازی های تخیلی * بازی های نمایشی * بازی های تقلیدی * بازی های جسمانی * بازی های تمرکزی</vt:lpstr>
      <vt:lpstr>* بازی های تخیلی * بازی های نمایشی * بازی های تقلیدی * بازی های جسمانی * بازی های تمرکزی</vt:lpstr>
      <vt:lpstr>* رشد کودک * تجربه کردن * کشف کردن * شناخت خود * مهارت های ارتباطی و اعتماد بنفس * رشد قوه تخیل * صمیمی شدن و دوست شدن * حس مشارکت در شادی ها و اجتماعی شدن * درک احساس کودک توسط والدین و رضایت دو جانبه</vt:lpstr>
      <vt:lpstr>* تشویق فیزیکی * تشویق کلامی * تشویق فعالیتی </vt:lpstr>
      <vt:lpstr>با تشکر از توجه شما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آموزش و آگاهی والدین از نحوه برخورد مناسب با کودک خود و کسب آگاهی از موثرترین شیوه های فرزند پروری که نه تنها مشکلات رفتاری کودکان را کاهش می دهد بلکه آرامش روان آنان فرصت بهتری برای رشد و یادگیری در اختیار آنان قرار می دهد.</dc:title>
  <dc:creator>a</dc:creator>
  <cp:lastModifiedBy>orjans</cp:lastModifiedBy>
  <cp:revision>4</cp:revision>
  <dcterms:created xsi:type="dcterms:W3CDTF">2006-08-16T00:00:00Z</dcterms:created>
  <dcterms:modified xsi:type="dcterms:W3CDTF">2023-04-22T09:47:23Z</dcterms:modified>
</cp:coreProperties>
</file>